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8840"/>
    <a:srgbClr val="B81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16489-4D33-4725-8588-0AFE703BD194}" v="13" dt="2019-04-26T14:10:20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5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0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2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0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4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9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6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5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7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78158-EAD7-4C5C-9C70-4A62E7F8FB0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BBFDB-AEB9-4FD7-B092-565D66293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F2A2190-517E-4FBB-A469-F94BB8AE9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32"/>
          <a:stretch/>
        </p:blipFill>
        <p:spPr>
          <a:xfrm>
            <a:off x="0" y="3200400"/>
            <a:ext cx="3003143" cy="3657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7A92CB0-35BB-48B1-AD7C-9396AA1A8858}"/>
              </a:ext>
            </a:extLst>
          </p:cNvPr>
          <p:cNvSpPr/>
          <p:nvPr/>
        </p:nvSpPr>
        <p:spPr>
          <a:xfrm>
            <a:off x="0" y="3200398"/>
            <a:ext cx="3003143" cy="90881"/>
          </a:xfrm>
          <a:prstGeom prst="rect">
            <a:avLst/>
          </a:prstGeom>
          <a:solidFill>
            <a:srgbClr val="B81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CE5B791-78F1-456B-8E2F-D07BC2B08B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32"/>
          <a:stretch/>
        </p:blipFill>
        <p:spPr>
          <a:xfrm>
            <a:off x="3003143" y="3200400"/>
            <a:ext cx="3003143" cy="3657600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7CA137A-EB10-4532-BC7B-7E0DDE821F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32"/>
          <a:stretch/>
        </p:blipFill>
        <p:spPr>
          <a:xfrm>
            <a:off x="6006286" y="3200400"/>
            <a:ext cx="3003143" cy="3657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C1E3D4B-0919-46E9-8605-067D2D2B2B8A}"/>
              </a:ext>
            </a:extLst>
          </p:cNvPr>
          <p:cNvSpPr/>
          <p:nvPr/>
        </p:nvSpPr>
        <p:spPr>
          <a:xfrm>
            <a:off x="3003143" y="3200398"/>
            <a:ext cx="3003143" cy="90881"/>
          </a:xfrm>
          <a:prstGeom prst="rect">
            <a:avLst/>
          </a:prstGeom>
          <a:solidFill>
            <a:srgbClr val="B81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F712B8-545B-4D8E-B64D-8DF92B12EB0A}"/>
              </a:ext>
            </a:extLst>
          </p:cNvPr>
          <p:cNvSpPr/>
          <p:nvPr/>
        </p:nvSpPr>
        <p:spPr>
          <a:xfrm>
            <a:off x="6006285" y="3200399"/>
            <a:ext cx="3003143" cy="90881"/>
          </a:xfrm>
          <a:prstGeom prst="rect">
            <a:avLst/>
          </a:prstGeom>
          <a:solidFill>
            <a:srgbClr val="B81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F926B2-84BB-4033-991E-9CD8235F4987}"/>
              </a:ext>
            </a:extLst>
          </p:cNvPr>
          <p:cNvSpPr txBox="1"/>
          <p:nvPr/>
        </p:nvSpPr>
        <p:spPr>
          <a:xfrm>
            <a:off x="3070255" y="3259723"/>
            <a:ext cx="2868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BF8840"/>
                </a:solidFill>
                <a:latin typeface="Gloucester MT Extra Condensed" panose="02030808020601010101" pitchFamily="18" charset="0"/>
              </a:rPr>
              <a:t>HANDCRAFTED IN EDINBURGH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0FAF73-462D-472E-A44A-79EFFEC8BF61}"/>
              </a:ext>
            </a:extLst>
          </p:cNvPr>
          <p:cNvSpPr txBox="1"/>
          <p:nvPr/>
        </p:nvSpPr>
        <p:spPr>
          <a:xfrm>
            <a:off x="67111" y="3259723"/>
            <a:ext cx="2868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BF8840"/>
                </a:solidFill>
                <a:latin typeface="Gloucester MT Extra Condensed" panose="02030808020601010101" pitchFamily="18" charset="0"/>
              </a:rPr>
              <a:t>HANDCRAFTED IN EDINBURGH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691C99-5B05-4CC7-B4EF-042B627F1C2F}"/>
              </a:ext>
            </a:extLst>
          </p:cNvPr>
          <p:cNvSpPr txBox="1"/>
          <p:nvPr/>
        </p:nvSpPr>
        <p:spPr>
          <a:xfrm>
            <a:off x="6073397" y="3259723"/>
            <a:ext cx="2868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BF8840"/>
                </a:solidFill>
                <a:latin typeface="Gloucester MT Extra Condensed" panose="02030808020601010101" pitchFamily="18" charset="0"/>
              </a:rPr>
              <a:t>HANDCRAFTED IN EDINBURGH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C10EC2-BCD3-47B5-B17A-7B085ACA2706}"/>
              </a:ext>
            </a:extLst>
          </p:cNvPr>
          <p:cNvCxnSpPr/>
          <p:nvPr/>
        </p:nvCxnSpPr>
        <p:spPr>
          <a:xfrm>
            <a:off x="0" y="2718033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69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9</Words>
  <Application>Microsoft Office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Gloucester MT Extra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Alese Maples</dc:creator>
  <cp:lastModifiedBy>Alese Maples</cp:lastModifiedBy>
  <cp:revision>1</cp:revision>
  <dcterms:created xsi:type="dcterms:W3CDTF">2019-04-23T16:29:26Z</dcterms:created>
  <dcterms:modified xsi:type="dcterms:W3CDTF">2019-04-26T14:12:00Z</dcterms:modified>
</cp:coreProperties>
</file>